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7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065E7-C47D-46EE-B9E8-92416B8F7B2C}" type="datetimeFigureOut">
              <a:rPr lang="en-US" smtClean="0"/>
              <a:t>7/18/2013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1326A-6760-4CD3-A371-A00D1B61F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935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065E7-C47D-46EE-B9E8-92416B8F7B2C}" type="datetimeFigureOut">
              <a:rPr lang="en-US" smtClean="0"/>
              <a:t>7/18/2013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1326A-6760-4CD3-A371-A00D1B61F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355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065E7-C47D-46EE-B9E8-92416B8F7B2C}" type="datetimeFigureOut">
              <a:rPr lang="en-US" smtClean="0"/>
              <a:t>7/18/2013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1326A-6760-4CD3-A371-A00D1B61F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592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065E7-C47D-46EE-B9E8-92416B8F7B2C}" type="datetimeFigureOut">
              <a:rPr lang="en-US" smtClean="0"/>
              <a:t>7/18/2013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1326A-6760-4CD3-A371-A00D1B61F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773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065E7-C47D-46EE-B9E8-92416B8F7B2C}" type="datetimeFigureOut">
              <a:rPr lang="en-US" smtClean="0"/>
              <a:t>7/18/2013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1326A-6760-4CD3-A371-A00D1B61F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229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065E7-C47D-46EE-B9E8-92416B8F7B2C}" type="datetimeFigureOut">
              <a:rPr lang="en-US" smtClean="0"/>
              <a:t>7/18/2013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1326A-6760-4CD3-A371-A00D1B61F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252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065E7-C47D-46EE-B9E8-92416B8F7B2C}" type="datetimeFigureOut">
              <a:rPr lang="en-US" smtClean="0"/>
              <a:t>7/18/2013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1326A-6760-4CD3-A371-A00D1B61F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516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065E7-C47D-46EE-B9E8-92416B8F7B2C}" type="datetimeFigureOut">
              <a:rPr lang="en-US" smtClean="0"/>
              <a:t>7/18/2013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1326A-6760-4CD3-A371-A00D1B61F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069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065E7-C47D-46EE-B9E8-92416B8F7B2C}" type="datetimeFigureOut">
              <a:rPr lang="en-US" smtClean="0"/>
              <a:t>7/18/2013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1326A-6760-4CD3-A371-A00D1B61F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281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065E7-C47D-46EE-B9E8-92416B8F7B2C}" type="datetimeFigureOut">
              <a:rPr lang="en-US" smtClean="0"/>
              <a:t>7/18/2013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1326A-6760-4CD3-A371-A00D1B61F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483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065E7-C47D-46EE-B9E8-92416B8F7B2C}" type="datetimeFigureOut">
              <a:rPr lang="en-US" smtClean="0"/>
              <a:t>7/18/2013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1326A-6760-4CD3-A371-A00D1B61F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425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065E7-C47D-46EE-B9E8-92416B8F7B2C}" type="datetimeFigureOut">
              <a:rPr lang="en-US" smtClean="0"/>
              <a:t>7/18/2013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F1326A-6760-4CD3-A371-A00D1B61F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93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1045028"/>
            <a:ext cx="5105400" cy="4840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058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371600"/>
            <a:ext cx="6149714" cy="407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87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1286232"/>
            <a:ext cx="5791200" cy="4071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969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600200"/>
            <a:ext cx="7239000" cy="32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867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219200"/>
            <a:ext cx="6025215" cy="4009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560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Margaret</dc:creator>
  <cp:lastModifiedBy>Margaret</cp:lastModifiedBy>
  <cp:revision>2</cp:revision>
  <dcterms:created xsi:type="dcterms:W3CDTF">2013-07-18T16:46:26Z</dcterms:created>
  <dcterms:modified xsi:type="dcterms:W3CDTF">2013-07-18T16:55:38Z</dcterms:modified>
</cp:coreProperties>
</file>